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34" userDrawn="1">
          <p15:clr>
            <a:srgbClr val="A4A3A4"/>
          </p15:clr>
        </p15:guide>
        <p15:guide id="3" pos="19278" userDrawn="1">
          <p15:clr>
            <a:srgbClr val="A4A3A4"/>
          </p15:clr>
        </p15:guide>
        <p15:guide id="4" pos="10206" userDrawn="1">
          <p15:clr>
            <a:srgbClr val="A4A3A4"/>
          </p15:clr>
        </p15:guide>
        <p15:guide id="5" pos="10750" userDrawn="1">
          <p15:clr>
            <a:srgbClr val="A4A3A4"/>
          </p15:clr>
        </p15:guide>
        <p15:guide id="6" pos="9616" userDrawn="1">
          <p15:clr>
            <a:srgbClr val="A4A3A4"/>
          </p15:clr>
        </p15:guide>
        <p15:guide id="7" orient="horz" pos="23133" userDrawn="1">
          <p15:clr>
            <a:srgbClr val="A4A3A4"/>
          </p15:clr>
        </p15:guide>
        <p15:guide id="8" orient="horz" pos="6260" userDrawn="1">
          <p15:clr>
            <a:srgbClr val="A4A3A4"/>
          </p15:clr>
        </p15:guide>
        <p15:guide id="9" orient="horz" pos="7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29" d="100"/>
          <a:sy n="29" d="100"/>
        </p:scale>
        <p:origin x="4254" y="192"/>
      </p:cViewPr>
      <p:guideLst>
        <p:guide pos="1134"/>
        <p:guide pos="19278"/>
        <p:guide pos="10206"/>
        <p:guide pos="10750"/>
        <p:guide pos="9616"/>
        <p:guide orient="horz" pos="23133"/>
        <p:guide orient="horz" pos="6260"/>
        <p:guide orient="horz" pos="703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16/04/2025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6489130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1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20885164" y="20177582"/>
            <a:ext cx="5899118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  <a:cs typeface="Schibsted Grotesk ExtraBold" pitchFamily="2" charset="0"/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  <a:cs typeface="Schibsted Grotesk ExtraBold" pitchFamily="2" charset="0"/>
              </a:rPr>
              <a:t>(SE HOUVER)</a:t>
            </a:r>
            <a:endParaRPr lang="pt-BR" dirty="0">
              <a:cs typeface="Schibsted Grotesk ExtraBold" pitchFamily="2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1800226" y="11161713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800225" y="12313656"/>
            <a:ext cx="13465175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  <a:p>
            <a:pPr algn="just" defTabSz="3497263" eaLnBrk="0" hangingPunct="0">
              <a:spcBef>
                <a:spcPts val="0"/>
              </a:spcBef>
            </a:pPr>
            <a:endParaRPr lang="pt-BR" sz="3600" b="1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dirty="0">
                <a:latin typeface="Arial Black" panose="020B0A04020102020204" pitchFamily="34" charset="0"/>
                <a:cs typeface="Schibsted Grotesk ExtraBold" pitchFamily="2" charset="0"/>
              </a:rPr>
              <a:t>PALAVRAS CHAVE: </a:t>
            </a:r>
            <a:r>
              <a:rPr lang="pt-BR" sz="3600" dirty="0">
                <a:latin typeface="Arial" charset="0"/>
                <a:cs typeface="Arial" charset="0"/>
              </a:rPr>
              <a:t>texto, texto, texto </a:t>
            </a:r>
          </a:p>
        </p:txBody>
      </p:sp>
      <p:sp>
        <p:nvSpPr>
          <p:cNvPr id="2" name="Text Box 125">
            <a:extLst>
              <a:ext uri="{FF2B5EF4-FFF2-40B4-BE49-F238E27FC236}">
                <a16:creationId xmlns:a16="http://schemas.microsoft.com/office/drawing/2014/main" id="{85ADEA90-09FE-C882-8655-63DCB5A0F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4" y="11176016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RESULTADO E DISCUSSÃO</a:t>
            </a: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605187CB-6274-725F-C117-20BE20F8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12642668"/>
            <a:ext cx="1352992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Text Box 125">
            <a:extLst>
              <a:ext uri="{FF2B5EF4-FFF2-40B4-BE49-F238E27FC236}">
                <a16:creationId xmlns:a16="http://schemas.microsoft.com/office/drawing/2014/main" id="{57306ED2-5B85-69FA-FB52-51F78A8E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1731262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INTRODUÇÃO</a:t>
            </a:r>
          </a:p>
        </p:txBody>
      </p:sp>
      <p:sp>
        <p:nvSpPr>
          <p:cNvPr id="9" name="Text Box 125">
            <a:extLst>
              <a:ext uri="{FF2B5EF4-FFF2-40B4-BE49-F238E27FC236}">
                <a16:creationId xmlns:a16="http://schemas.microsoft.com/office/drawing/2014/main" id="{A99D42B5-CD3E-C9A2-787D-10BF8770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30802569"/>
            <a:ext cx="1346517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METODOLOGIA</a:t>
            </a:r>
          </a:p>
        </p:txBody>
      </p:sp>
      <p:sp>
        <p:nvSpPr>
          <p:cNvPr id="10" name="Text Box 125">
            <a:extLst>
              <a:ext uri="{FF2B5EF4-FFF2-40B4-BE49-F238E27FC236}">
                <a16:creationId xmlns:a16="http://schemas.microsoft.com/office/drawing/2014/main" id="{52F3B224-33FA-6A90-6AC0-D07EBED09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4" y="24729582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CONSIDERAÇÕES FINAIS</a:t>
            </a:r>
          </a:p>
        </p:txBody>
      </p:sp>
      <p:sp>
        <p:nvSpPr>
          <p:cNvPr id="11" name="Text Box 125">
            <a:extLst>
              <a:ext uri="{FF2B5EF4-FFF2-40B4-BE49-F238E27FC236}">
                <a16:creationId xmlns:a16="http://schemas.microsoft.com/office/drawing/2014/main" id="{9CBFA1DE-DFFD-30FB-8603-ABFF682D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08960" y="30802569"/>
            <a:ext cx="13538199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  <a:cs typeface="Schibsted Grotesk Black" pitchFamily="2" charset="0"/>
              </a:rPr>
              <a:t>REFERÊNCIAS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61FDDA43-2445-258F-6335-F476E82D2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3104753"/>
            <a:ext cx="13465175" cy="55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446C9924-FB36-5A89-DB50-0D1E7016B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2092974"/>
            <a:ext cx="1346517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B2E52203-A683-DD57-CC4C-0D12FD50F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25757593"/>
            <a:ext cx="13529926" cy="1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78AFB1D4-8A8B-CD35-3C49-A18834054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899" y="32122690"/>
            <a:ext cx="13529926" cy="48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dirty="0">
                <a:latin typeface="Arial" charset="0"/>
                <a:cs typeface="Arial" charset="0"/>
              </a:rPr>
              <a:t>Arial 36 texto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 </a:t>
            </a:r>
            <a:r>
              <a:rPr lang="pt-BR" sz="3600" dirty="0" err="1">
                <a:latin typeface="Arial" charset="0"/>
                <a:cs typeface="Arial" charset="0"/>
              </a:rPr>
              <a:t>texto</a:t>
            </a:r>
            <a:r>
              <a:rPr lang="pt-BR" sz="36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39AC612C-DF77-68AE-5600-507C078E0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7843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  <p:sp>
        <p:nvSpPr>
          <p:cNvPr id="5" name="Text Box 37">
            <a:extLst>
              <a:ext uri="{FF2B5EF4-FFF2-40B4-BE49-F238E27FC236}">
                <a16:creationId xmlns:a16="http://schemas.microsoft.com/office/drawing/2014/main" id="{35D638ED-BE47-9D91-48FC-9380F84B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6555" y="7184511"/>
            <a:ext cx="4888358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Titulação do autor 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Instituição/Faculdade	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596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Schibsted Grotesk Black</vt:lpstr>
      <vt:lpstr>Schibsted Grotesk ExtraBold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DESK0046</cp:lastModifiedBy>
  <cp:revision>150</cp:revision>
  <dcterms:created xsi:type="dcterms:W3CDTF">2001-06-19T22:46:48Z</dcterms:created>
  <dcterms:modified xsi:type="dcterms:W3CDTF">2025-04-16T13:36:54Z</dcterms:modified>
</cp:coreProperties>
</file>